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0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8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8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3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3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0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4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7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0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4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E26A-C1F4-482B-BBE4-CF4EDDE860D5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FCA4-CC22-4287-9330-C0ED415D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2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131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89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85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4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835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14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0369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5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RobertV</dc:creator>
  <cp:lastModifiedBy>RobertV</cp:lastModifiedBy>
  <cp:revision>1</cp:revision>
  <dcterms:created xsi:type="dcterms:W3CDTF">2016-05-13T18:29:34Z</dcterms:created>
  <dcterms:modified xsi:type="dcterms:W3CDTF">2016-05-13T18:29:45Z</dcterms:modified>
</cp:coreProperties>
</file>